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1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6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883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6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55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87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3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5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5DDB7-9095-4109-826C-F13C23BC576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1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54625"/>
            <a:ext cx="9144000" cy="2387600"/>
          </a:xfrm>
        </p:spPr>
        <p:txBody>
          <a:bodyPr/>
          <a:lstStyle/>
          <a:p>
            <a:r>
              <a:rPr lang="ko-KR" altLang="en-US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프론트엔드</a:t>
            </a:r>
            <a:r>
              <a:rPr lang="ko-KR" altLang="en-US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2</a:t>
            </a:r>
            <a:r>
              <a:rPr lang="ko-KR" altLang="en-US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차프로젝트</a:t>
            </a: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sz="4400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Tottenham</a:t>
            </a:r>
            <a:r>
              <a:rPr lang="en-US" altLang="ko-KR" sz="4400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Hotspur</a:t>
            </a: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002578" y="5073391"/>
            <a:ext cx="4186844" cy="928398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발표자 </a:t>
            </a:r>
            <a:r>
              <a:rPr lang="en-US" altLang="ko-KR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: </a:t>
            </a:r>
            <a:r>
              <a:rPr lang="ko-KR" altLang="en-US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김내우</a:t>
            </a:r>
            <a:endParaRPr lang="ko-KR" altLang="en-US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4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Tottenham are here to stay! Seven reasons why Spurs can actually win the  Premier League | Goal.com U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18"/>
            <a:ext cx="12191999" cy="68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40141" y="5917421"/>
            <a:ext cx="3557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감사합니다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 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Rodrigo Bentancur praises Tottenham teammates in heartfelt message after  injury return - football.lond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Rodrigo Bentancur praises Tottenham teammates in heartfelt message after  injury return - football.london"/>
          <p:cNvSpPr>
            <a:spLocks noChangeAspect="1" noChangeArrowheads="1"/>
          </p:cNvSpPr>
          <p:nvPr/>
        </p:nvSpPr>
        <p:spPr bwMode="auto">
          <a:xfrm>
            <a:off x="155575" y="-144463"/>
            <a:ext cx="3992476" cy="399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0" y="2488168"/>
            <a:ext cx="2143125" cy="2143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100" y="887968"/>
            <a:ext cx="220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제작기법</a:t>
            </a:r>
            <a:endParaRPr lang="ko-KR" altLang="en-US" sz="36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1028" name="Picture 4" descr="CSS 기본 문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65" y="2358806"/>
            <a:ext cx="2272487" cy="22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 정리 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65" y="2358806"/>
            <a:ext cx="4047980" cy="227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2339" y="2328863"/>
            <a:ext cx="2555621" cy="2302430"/>
          </a:xfrm>
          <a:prstGeom prst="rect">
            <a:avLst/>
          </a:prstGeom>
        </p:spPr>
      </p:pic>
      <p:pic>
        <p:nvPicPr>
          <p:cNvPr id="1034" name="Picture 10" descr="React - 상태관리와 라이브러리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526" y="2488168"/>
            <a:ext cx="2174006" cy="21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4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321581"/>
            <a:ext cx="3581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기존사이트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분석</a:t>
            </a:r>
            <a:endParaRPr lang="ko-KR" altLang="en-US" sz="36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69" y="1111434"/>
            <a:ext cx="5010398" cy="2649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69229" y="1195334"/>
            <a:ext cx="287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TOTTENHAM HOTSPUR</a:t>
            </a:r>
          </a:p>
          <a:p>
            <a:pPr algn="ctr"/>
            <a:r>
              <a:rPr lang="ko-KR" altLang="en-US" dirty="0" smtClean="0"/>
              <a:t>공식홈페이지 </a:t>
            </a:r>
            <a:r>
              <a:rPr lang="en-US" altLang="ko-KR" sz="1200" dirty="0" smtClean="0"/>
              <a:t>(https://www.tottenhamhotspur.com/)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993473" y="2493752"/>
            <a:ext cx="52287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기존사이트</a:t>
            </a:r>
            <a:r>
              <a:rPr lang="ko-KR" altLang="en-US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ko-KR" altLang="en-US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분석</a:t>
            </a:r>
            <a:endParaRPr lang="en-US" altLang="ko-KR" b="1" dirty="0" smtClean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ko-KR" altLang="en-US" sz="1600" dirty="0" smtClean="0"/>
              <a:t>시각적으로 단조로운 레이아웃 및 </a:t>
            </a:r>
            <a:r>
              <a:rPr lang="ko-KR" altLang="en-US" sz="1600" dirty="0" smtClean="0"/>
              <a:t>정보성 </a:t>
            </a:r>
            <a:r>
              <a:rPr lang="ko-KR" altLang="en-US" sz="1600" dirty="0" smtClean="0"/>
              <a:t>제공</a:t>
            </a: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276105" y="4582220"/>
            <a:ext cx="50624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기획의도</a:t>
            </a:r>
            <a:endParaRPr lang="en-US" altLang="ko-KR" b="1" dirty="0" smtClean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sz="1600" dirty="0" smtClean="0">
                <a:latin typeface="+mn-ea"/>
              </a:rPr>
              <a:t>사용자들의 방문을 </a:t>
            </a:r>
            <a:r>
              <a:rPr lang="ko-KR" altLang="en-US" sz="1600" dirty="0" smtClean="0">
                <a:latin typeface="+mn-ea"/>
              </a:rPr>
              <a:t>위한 </a:t>
            </a:r>
            <a:r>
              <a:rPr lang="ko-KR" altLang="en-US" sz="1600" dirty="0" err="1" smtClean="0">
                <a:latin typeface="+mn-ea"/>
              </a:rPr>
              <a:t>메인페이지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 err="1" smtClean="0">
                <a:latin typeface="+mn-ea"/>
              </a:rPr>
              <a:t>퍼포먼스적</a:t>
            </a: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표현이 부족하다 생각되어 기획을 </a:t>
            </a:r>
            <a:r>
              <a:rPr lang="ko-KR" altLang="en-US" sz="1600" dirty="0" err="1" smtClean="0">
                <a:latin typeface="+mn-ea"/>
              </a:rPr>
              <a:t>하고자함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69" y="3857238"/>
            <a:ext cx="5024445" cy="27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페이지 설계 </a:t>
            </a:r>
            <a:endParaRPr lang="ko-KR" altLang="en-US" sz="36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90317" y="2757343"/>
            <a:ext cx="44301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Intro</a:t>
            </a:r>
          </a:p>
          <a:p>
            <a:pPr algn="ctr"/>
            <a:r>
              <a:rPr lang="ko-KR" altLang="en-US" sz="1600" dirty="0" smtClean="0"/>
              <a:t>현 시즌</a:t>
            </a:r>
            <a:r>
              <a:rPr lang="en-US" altLang="ko-KR" sz="1600" dirty="0" smtClean="0"/>
              <a:t>(</a:t>
            </a:r>
            <a:r>
              <a:rPr lang="en-US" altLang="ko-KR" sz="1600" dirty="0" smtClean="0"/>
              <a:t>23-24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구단</a:t>
            </a:r>
            <a:r>
              <a:rPr lang="ko-KR" altLang="en-US" sz="1600" dirty="0"/>
              <a:t>주</a:t>
            </a:r>
            <a:r>
              <a:rPr lang="ko-KR" altLang="en-US" sz="1600" dirty="0" smtClean="0"/>
              <a:t>장단을 보여주고</a:t>
            </a:r>
            <a:r>
              <a:rPr lang="en-US" altLang="ko-KR" sz="1600" dirty="0" smtClean="0"/>
              <a:t>,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SNS </a:t>
            </a:r>
            <a:r>
              <a:rPr lang="ko-KR" altLang="en-US" sz="1600" dirty="0" smtClean="0"/>
              <a:t>홍보마케팅을 위한 해시태그</a:t>
            </a:r>
            <a:r>
              <a:rPr lang="en-US" altLang="ko-KR" sz="1600" dirty="0" smtClean="0"/>
              <a:t>(#)</a:t>
            </a:r>
            <a:r>
              <a:rPr lang="ko-KR" altLang="en-US" sz="1600" dirty="0" smtClean="0"/>
              <a:t> 이용함</a:t>
            </a: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477847" y="4722583"/>
            <a:ext cx="44550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en-US" altLang="ko-KR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MainPage</a:t>
            </a:r>
            <a:endParaRPr lang="en-US" altLang="ko-KR" b="1" dirty="0" smtClean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en-US" altLang="ko-KR" dirty="0" smtClean="0"/>
              <a:t> : </a:t>
            </a:r>
            <a:r>
              <a:rPr lang="ko-KR" altLang="en-US" sz="1600" dirty="0" smtClean="0"/>
              <a:t>토트넘 </a:t>
            </a:r>
            <a:r>
              <a:rPr lang="ko-KR" altLang="en-US" sz="1600" dirty="0" err="1" smtClean="0"/>
              <a:t>홋스퍼</a:t>
            </a:r>
            <a:r>
              <a:rPr lang="ko-KR" altLang="en-US" sz="1600" dirty="0" smtClean="0"/>
              <a:t> 홈페이지를 사용하는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>
                <a:latin typeface="+mn-ea"/>
              </a:rPr>
              <a:t>사용자들의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기능 추가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189" b="4013"/>
          <a:stretch/>
        </p:blipFill>
        <p:spPr>
          <a:xfrm>
            <a:off x="691306" y="713864"/>
            <a:ext cx="6747871" cy="2842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3398" b="4667"/>
          <a:stretch/>
        </p:blipFill>
        <p:spPr>
          <a:xfrm>
            <a:off x="693034" y="3699164"/>
            <a:ext cx="6753786" cy="29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7582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페이지별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기능구현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– </a:t>
            </a:r>
            <a:r>
              <a:rPr lang="en-US" altLang="ko-KR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jQuery </a:t>
            </a:r>
            <a:r>
              <a:rPr lang="ko-KR" altLang="en-US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및 </a:t>
            </a:r>
            <a:r>
              <a:rPr lang="en-US" altLang="ko-KR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JavaScript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29111" y="1457325"/>
            <a:ext cx="44301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GNB part </a:t>
            </a:r>
          </a:p>
          <a:p>
            <a:pPr algn="ctr"/>
            <a:r>
              <a:rPr lang="en-US" altLang="ko-KR" sz="1600" dirty="0" smtClean="0"/>
              <a:t>: GNB</a:t>
            </a:r>
            <a:r>
              <a:rPr lang="ko-KR" altLang="en-US" sz="1600" dirty="0" smtClean="0"/>
              <a:t>를 세로로 만들어 </a:t>
            </a:r>
            <a:r>
              <a:rPr lang="ko-KR" altLang="en-US" sz="1600" dirty="0" err="1" smtClean="0"/>
              <a:t>스크롤시</a:t>
            </a:r>
            <a:r>
              <a:rPr lang="ko-KR" altLang="en-US" sz="1600" dirty="0" smtClean="0"/>
              <a:t> 각 페이지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배경 색상에 따라 </a:t>
            </a:r>
            <a:r>
              <a:rPr lang="en-US" altLang="ko-KR" sz="1600" dirty="0" smtClean="0"/>
              <a:t>GNB </a:t>
            </a:r>
            <a:r>
              <a:rPr lang="ko-KR" altLang="en-US" sz="1600" dirty="0" smtClean="0"/>
              <a:t>요소들의 색상을 변경 </a:t>
            </a: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86653" y="4625260"/>
            <a:ext cx="44550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Menu </a:t>
            </a:r>
          </a:p>
          <a:p>
            <a:pPr algn="ctr"/>
            <a:r>
              <a:rPr lang="en-US" altLang="ko-KR" dirty="0" smtClean="0"/>
              <a:t> : </a:t>
            </a:r>
            <a:r>
              <a:rPr lang="ko-KR" altLang="en-US" sz="1600" dirty="0" smtClean="0"/>
              <a:t>메뉴버튼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보이는화면</a:t>
            </a:r>
            <a:r>
              <a:rPr lang="ko-KR" altLang="en-US" sz="1600" dirty="0" smtClean="0"/>
              <a:t> 전체를 덮어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>
                <a:latin typeface="+mn-ea"/>
              </a:rPr>
              <a:t>화면스크롤</a:t>
            </a:r>
            <a:r>
              <a:rPr lang="ko-KR" altLang="en-US" sz="1600" dirty="0" smtClean="0">
                <a:latin typeface="+mn-ea"/>
              </a:rPr>
              <a:t> 및 기능을 제어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메뉴창만</a:t>
            </a:r>
            <a:r>
              <a:rPr lang="ko-KR" altLang="en-US" sz="1600" dirty="0" smtClean="0">
                <a:latin typeface="+mn-ea"/>
              </a:rPr>
              <a:t> 띄움 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95779"/>
          <a:stretch/>
        </p:blipFill>
        <p:spPr>
          <a:xfrm>
            <a:off x="1289907" y="775833"/>
            <a:ext cx="306844" cy="235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95907"/>
          <a:stretch/>
        </p:blipFill>
        <p:spPr>
          <a:xfrm>
            <a:off x="2488174" y="775833"/>
            <a:ext cx="360065" cy="23542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r="95822"/>
          <a:stretch/>
        </p:blipFill>
        <p:spPr>
          <a:xfrm>
            <a:off x="3640810" y="786534"/>
            <a:ext cx="357260" cy="23587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t="3580" r="-361" b="4591"/>
          <a:stretch/>
        </p:blipFill>
        <p:spPr>
          <a:xfrm>
            <a:off x="980601" y="3346730"/>
            <a:ext cx="6526232" cy="325120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1305098" y="4813070"/>
            <a:ext cx="8030095" cy="29094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00781" y="4972330"/>
            <a:ext cx="389126" cy="297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4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271" t="34730" r="41942" b="40427"/>
          <a:stretch/>
        </p:blipFill>
        <p:spPr>
          <a:xfrm>
            <a:off x="4115118" y="931123"/>
            <a:ext cx="5826904" cy="2002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82880" y="544569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7582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페이지별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기능구현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– </a:t>
            </a:r>
            <a:r>
              <a:rPr lang="en-US" altLang="ko-KR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jQuery </a:t>
            </a:r>
            <a:r>
              <a:rPr lang="ko-KR" altLang="en-US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및 </a:t>
            </a:r>
            <a:r>
              <a:rPr lang="en-US" altLang="ko-KR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JavaScript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65379" y="5104191"/>
            <a:ext cx="4455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ko-KR" altLang="en-US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페이지 전환</a:t>
            </a:r>
            <a:endParaRPr lang="en-US" altLang="ko-KR" b="1" dirty="0" smtClean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en-US" altLang="ko-KR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sz="1600" dirty="0" smtClean="0"/>
              <a:t>라우터를 이용하지않고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이벤트 바인딩을 이용하여 페이지 전환 발생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t="17743" r="50235" b="6910"/>
          <a:stretch/>
        </p:blipFill>
        <p:spPr>
          <a:xfrm>
            <a:off x="319564" y="937262"/>
            <a:ext cx="2607166" cy="2001535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18" idx="6"/>
          </p:cNvCxnSpPr>
          <p:nvPr/>
        </p:nvCxnSpPr>
        <p:spPr>
          <a:xfrm flipV="1">
            <a:off x="2983711" y="1812175"/>
            <a:ext cx="1216484" cy="7603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976850" y="870260"/>
            <a:ext cx="3965171" cy="2103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7137" y="735039"/>
            <a:ext cx="2726574" cy="2306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2313" t="49040" r="13104" b="29031"/>
          <a:stretch/>
        </p:blipFill>
        <p:spPr>
          <a:xfrm>
            <a:off x="319564" y="3098854"/>
            <a:ext cx="9622457" cy="15129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3594" r="14564" b="3550"/>
          <a:stretch/>
        </p:blipFill>
        <p:spPr>
          <a:xfrm>
            <a:off x="5219518" y="4736710"/>
            <a:ext cx="2177884" cy="19867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t="3677" r="8034" b="3617"/>
          <a:stretch/>
        </p:blipFill>
        <p:spPr>
          <a:xfrm>
            <a:off x="2727108" y="4736709"/>
            <a:ext cx="2194130" cy="19867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t="2963" r="273" b="3591"/>
          <a:stretch/>
        </p:blipFill>
        <p:spPr>
          <a:xfrm>
            <a:off x="611560" y="4736709"/>
            <a:ext cx="1873564" cy="19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1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7162" t="13647" r="49545" b="6164"/>
          <a:stretch/>
        </p:blipFill>
        <p:spPr>
          <a:xfrm>
            <a:off x="8893606" y="1257300"/>
            <a:ext cx="1688242" cy="30818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페이지별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기능구현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- </a:t>
            </a:r>
            <a:r>
              <a:rPr lang="en-US" altLang="ko-KR" sz="24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Swiper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1845" y="5039099"/>
            <a:ext cx="44301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en-US" altLang="ko-KR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Swiper</a:t>
            </a:r>
            <a:endParaRPr lang="en-US" altLang="ko-KR" b="1" dirty="0" smtClean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Swiper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이용한 구단의 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현 유니폼 및 컬렉션 소개 </a:t>
            </a: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919056" y="5008321"/>
            <a:ext cx="445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breakpoints</a:t>
            </a:r>
          </a:p>
          <a:p>
            <a:pPr algn="ctr"/>
            <a:r>
              <a:rPr lang="en-US" altLang="ko-KR" dirty="0" smtClean="0"/>
              <a:t> : </a:t>
            </a:r>
            <a:r>
              <a:rPr lang="ko-KR" altLang="en-US" sz="1600" dirty="0" err="1" smtClean="0"/>
              <a:t>반응형을</a:t>
            </a:r>
            <a:r>
              <a:rPr lang="ko-KR" altLang="en-US" sz="1600" dirty="0" smtClean="0"/>
              <a:t> 위한 </a:t>
            </a:r>
            <a:r>
              <a:rPr lang="en-US" altLang="ko-KR" sz="1600" dirty="0" smtClean="0"/>
              <a:t>breakpoints </a:t>
            </a:r>
            <a:r>
              <a:rPr lang="ko-KR" altLang="en-US" sz="1600" dirty="0" smtClean="0"/>
              <a:t>활용 </a:t>
            </a:r>
            <a:r>
              <a:rPr lang="ko-KR" altLang="en-US" sz="1600" dirty="0" smtClean="0">
                <a:latin typeface="+mn-ea"/>
              </a:rPr>
              <a:t> 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2050" name="Picture 2" descr="JS] Swiper 슬라이드 사용법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05" y="715426"/>
            <a:ext cx="3100948" cy="14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t="3802" b="4455"/>
          <a:stretch/>
        </p:blipFill>
        <p:spPr>
          <a:xfrm>
            <a:off x="500165" y="2380566"/>
            <a:ext cx="4525429" cy="23353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18299" t="2627" r="50694" b="42551"/>
          <a:stretch/>
        </p:blipFill>
        <p:spPr>
          <a:xfrm>
            <a:off x="5139266" y="1257300"/>
            <a:ext cx="3098801" cy="308186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706533" y="3132667"/>
            <a:ext cx="1253067" cy="1016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stCxn id="16" idx="3"/>
            <a:endCxn id="12" idx="0"/>
          </p:cNvCxnSpPr>
          <p:nvPr/>
        </p:nvCxnSpPr>
        <p:spPr>
          <a:xfrm>
            <a:off x="6959600" y="3640667"/>
            <a:ext cx="1186992" cy="136765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6959600" y="2994336"/>
            <a:ext cx="2250902" cy="455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00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27885" t="14710" r="50187" b="7163"/>
          <a:stretch/>
        </p:blipFill>
        <p:spPr>
          <a:xfrm>
            <a:off x="2743200" y="849880"/>
            <a:ext cx="2082800" cy="41584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7454" t="14365" r="49980" b="6733"/>
          <a:stretch/>
        </p:blipFill>
        <p:spPr>
          <a:xfrm>
            <a:off x="228600" y="849880"/>
            <a:ext cx="2370667" cy="41584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6950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반응형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웹 디자인 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– </a:t>
            </a:r>
            <a:r>
              <a:rPr lang="en-US" altLang="ko-KR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Midea</a:t>
            </a:r>
            <a:r>
              <a:rPr lang="en-US" altLang="ko-KR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Query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862" y="5745663"/>
            <a:ext cx="445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사용자의 편의성을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위한 </a:t>
            </a:r>
            <a:r>
              <a:rPr lang="en-US" altLang="ko-KR" sz="1600" b="1" dirty="0" err="1" smtClean="0">
                <a:latin typeface="+mn-ea"/>
              </a:rPr>
              <a:t>MediaQuery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적용</a:t>
            </a:r>
            <a:r>
              <a:rPr lang="ko-KR" altLang="en-US" sz="1600" b="1" dirty="0" smtClean="0">
                <a:latin typeface="+mn-ea"/>
              </a:rPr>
              <a:t>  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277533" y="4436533"/>
            <a:ext cx="550334" cy="1253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2827867" y="4436533"/>
            <a:ext cx="956733" cy="1253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l="27635" t="14428" r="49662" b="7553"/>
          <a:stretch/>
        </p:blipFill>
        <p:spPr>
          <a:xfrm>
            <a:off x="5054600" y="851188"/>
            <a:ext cx="2150534" cy="4157133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V="1">
            <a:off x="2827867" y="4347347"/>
            <a:ext cx="2658533" cy="134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rcRect l="27794" t="13898" r="49860" b="6813"/>
          <a:stretch/>
        </p:blipFill>
        <p:spPr>
          <a:xfrm>
            <a:off x="7475625" y="849879"/>
            <a:ext cx="2048933" cy="4158441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V="1">
            <a:off x="2827867" y="4276524"/>
            <a:ext cx="4995333" cy="1413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05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4428" y="1583411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사이트 구현 목표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9464" y="3355953"/>
            <a:ext cx="4647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ko-KR" altLang="en-US" dirty="0" smtClean="0">
                <a:latin typeface="+mn-ea"/>
              </a:rPr>
              <a:t>페이지 로딩을 위한 라우터 </a:t>
            </a:r>
            <a:r>
              <a:rPr lang="ko-KR" altLang="en-US" dirty="0" smtClean="0">
                <a:latin typeface="+mn-ea"/>
              </a:rPr>
              <a:t>활용 예정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ko-KR" altLang="en-US" dirty="0" smtClean="0">
                <a:latin typeface="+mn-ea"/>
              </a:rPr>
              <a:t>기능 추가 및 점검 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로그인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장바구니 등</a:t>
            </a:r>
            <a:r>
              <a:rPr lang="en-US" altLang="ko-KR" dirty="0" smtClean="0">
                <a:latin typeface="+mn-ea"/>
              </a:rPr>
              <a:t>) </a:t>
            </a: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ko-KR" altLang="en-US" dirty="0" err="1" smtClean="0">
                <a:latin typeface="+mn-ea"/>
              </a:rPr>
              <a:t>반응형</a:t>
            </a:r>
            <a:r>
              <a:rPr lang="ko-KR" altLang="en-US" dirty="0" smtClean="0">
                <a:latin typeface="+mn-ea"/>
              </a:rPr>
              <a:t> 페이지 상세 구축 및 조정 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76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202</Words>
  <Application>Microsoft Office PowerPoint</Application>
  <PresentationFormat>와이드스크린</PresentationFormat>
  <Paragraphs>53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Noto Sans KR ExtraBold</vt:lpstr>
      <vt:lpstr>맑은 고딕</vt:lpstr>
      <vt:lpstr>Arial</vt:lpstr>
      <vt:lpstr>Office 테마</vt:lpstr>
      <vt:lpstr>프론트엔드 2차프로젝트  Tottenham Hotspur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프론트엔드 2차프로젝트  Tottenham Hotspur</dc:title>
  <dc:creator>user</dc:creator>
  <cp:lastModifiedBy>user</cp:lastModifiedBy>
  <cp:revision>23</cp:revision>
  <dcterms:created xsi:type="dcterms:W3CDTF">2023-12-07T07:44:03Z</dcterms:created>
  <dcterms:modified xsi:type="dcterms:W3CDTF">2023-12-08T04:02:14Z</dcterms:modified>
</cp:coreProperties>
</file>